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4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90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8/30/2017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Mythology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Thursday, </a:t>
            </a:r>
            <a:r>
              <a:rPr lang="en-US" dirty="0"/>
              <a:t>August </a:t>
            </a:r>
            <a:r>
              <a:rPr lang="en-US" dirty="0" smtClean="0"/>
              <a:t>31, </a:t>
            </a:r>
            <a:r>
              <a:rPr lang="en-US" dirty="0"/>
              <a:t>2017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19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Vulcan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Vulcan is the god </a:t>
            </a:r>
            <a:r>
              <a:rPr lang="en-US" dirty="0" smtClean="0"/>
              <a:t>of volcanoes</a:t>
            </a:r>
            <a:r>
              <a:rPr lang="en-US" dirty="0"/>
              <a:t>, </a:t>
            </a:r>
            <a:r>
              <a:rPr lang="en-US" dirty="0" smtClean="0"/>
              <a:t>metalworking, fire </a:t>
            </a:r>
            <a:r>
              <a:rPr lang="en-US" dirty="0"/>
              <a:t>and the forge</a:t>
            </a:r>
          </a:p>
          <a:p>
            <a:r>
              <a:rPr lang="en-US" dirty="0" smtClean="0"/>
              <a:t>Vulcan </a:t>
            </a:r>
            <a:r>
              <a:rPr lang="en-US" dirty="0"/>
              <a:t>has a limp </a:t>
            </a:r>
            <a:r>
              <a:rPr lang="en-US" dirty="0" smtClean="0"/>
              <a:t>because he </a:t>
            </a:r>
            <a:r>
              <a:rPr lang="en-US" dirty="0"/>
              <a:t>was once thrown </a:t>
            </a:r>
            <a:r>
              <a:rPr lang="en-US" dirty="0" smtClean="0"/>
              <a:t>off Olympus</a:t>
            </a:r>
            <a:endParaRPr lang="en-US" dirty="0"/>
          </a:p>
          <a:p>
            <a:r>
              <a:rPr lang="en-US" dirty="0" smtClean="0"/>
              <a:t>Vulcan </a:t>
            </a:r>
            <a:r>
              <a:rPr lang="en-US" dirty="0"/>
              <a:t>made </a:t>
            </a:r>
            <a:r>
              <a:rPr lang="en-US" dirty="0" smtClean="0"/>
              <a:t>swords, shields </a:t>
            </a:r>
            <a:r>
              <a:rPr lang="en-US" dirty="0"/>
              <a:t>and </a:t>
            </a:r>
            <a:r>
              <a:rPr lang="en-US" dirty="0" smtClean="0"/>
              <a:t>fantastic armor </a:t>
            </a:r>
            <a:r>
              <a:rPr lang="en-US" dirty="0"/>
              <a:t>for the gods </a:t>
            </a:r>
            <a:r>
              <a:rPr lang="en-US" dirty="0" smtClean="0"/>
              <a:t>and mortals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03186" y="2222500"/>
            <a:ext cx="4364077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6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Ceres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Ceres is the goddess of </a:t>
            </a:r>
            <a:r>
              <a:rPr lang="en-US" dirty="0" smtClean="0"/>
              <a:t>all the </a:t>
            </a:r>
            <a:r>
              <a:rPr lang="en-US" dirty="0"/>
              <a:t>things that grow: </a:t>
            </a:r>
            <a:r>
              <a:rPr lang="en-US" dirty="0" smtClean="0"/>
              <a:t>food, agriculture</a:t>
            </a:r>
            <a:r>
              <a:rPr lang="en-US" dirty="0"/>
              <a:t>, the harvest </a:t>
            </a:r>
            <a:r>
              <a:rPr lang="en-US" dirty="0" smtClean="0"/>
              <a:t>and fertility</a:t>
            </a:r>
            <a:endParaRPr lang="en-US" dirty="0"/>
          </a:p>
          <a:p>
            <a:r>
              <a:rPr lang="en-US" dirty="0" smtClean="0"/>
              <a:t>Roman </a:t>
            </a:r>
            <a:r>
              <a:rPr lang="en-US" dirty="0"/>
              <a:t>people would </a:t>
            </a:r>
            <a:r>
              <a:rPr lang="en-US" dirty="0" smtClean="0"/>
              <a:t>pray to </a:t>
            </a:r>
            <a:r>
              <a:rPr lang="en-US" dirty="0"/>
              <a:t>Ceres to help </a:t>
            </a:r>
            <a:r>
              <a:rPr lang="en-US" dirty="0" smtClean="0"/>
              <a:t>with childbirth </a:t>
            </a:r>
            <a:r>
              <a:rPr lang="en-US" dirty="0"/>
              <a:t>and to help </a:t>
            </a:r>
            <a:r>
              <a:rPr lang="en-US" dirty="0" smtClean="0"/>
              <a:t>with their crops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72375" y="2222500"/>
            <a:ext cx="24257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8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Apollo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Apollo is the god of the </a:t>
            </a:r>
            <a:r>
              <a:rPr lang="en-US" dirty="0" smtClean="0"/>
              <a:t>sun, music </a:t>
            </a:r>
            <a:r>
              <a:rPr lang="en-US" dirty="0"/>
              <a:t>and medicine</a:t>
            </a:r>
          </a:p>
          <a:p>
            <a:r>
              <a:rPr lang="en-US" dirty="0" smtClean="0"/>
              <a:t>Apollo </a:t>
            </a:r>
            <a:r>
              <a:rPr lang="en-US" dirty="0"/>
              <a:t>plays an </a:t>
            </a:r>
            <a:r>
              <a:rPr lang="en-US" dirty="0" smtClean="0"/>
              <a:t>instrument called </a:t>
            </a:r>
            <a:r>
              <a:rPr lang="en-US" dirty="0"/>
              <a:t>a lyre (a small harp)</a:t>
            </a:r>
          </a:p>
          <a:p>
            <a:r>
              <a:rPr lang="en-US" dirty="0" smtClean="0"/>
              <a:t>Apollo </a:t>
            </a:r>
            <a:r>
              <a:rPr lang="en-US" dirty="0"/>
              <a:t>sent human </a:t>
            </a:r>
            <a:r>
              <a:rPr lang="en-US" dirty="0" smtClean="0"/>
              <a:t>beings advice </a:t>
            </a:r>
            <a:r>
              <a:rPr lang="en-US" dirty="0"/>
              <a:t>about the </a:t>
            </a:r>
            <a:r>
              <a:rPr lang="en-US" dirty="0" smtClean="0"/>
              <a:t>future through </a:t>
            </a:r>
            <a:r>
              <a:rPr lang="en-US" dirty="0"/>
              <a:t>oracles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57418" y="2222500"/>
            <a:ext cx="4255614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5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Minerva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Minerva is the goddess </a:t>
            </a:r>
            <a:r>
              <a:rPr lang="en-US" dirty="0" smtClean="0"/>
              <a:t>of weaving</a:t>
            </a:r>
            <a:r>
              <a:rPr lang="en-US" dirty="0"/>
              <a:t>, military </a:t>
            </a:r>
            <a:r>
              <a:rPr lang="en-US" dirty="0" smtClean="0"/>
              <a:t>strategies, and </a:t>
            </a:r>
            <a:r>
              <a:rPr lang="en-US" dirty="0"/>
              <a:t>wisdom</a:t>
            </a:r>
          </a:p>
          <a:p>
            <a:r>
              <a:rPr lang="en-US" dirty="0" smtClean="0"/>
              <a:t>Minerva </a:t>
            </a:r>
            <a:r>
              <a:rPr lang="en-US" dirty="0"/>
              <a:t>is the daughter </a:t>
            </a:r>
            <a:r>
              <a:rPr lang="en-US" dirty="0" smtClean="0"/>
              <a:t>of Zeus</a:t>
            </a:r>
            <a:endParaRPr lang="en-US" dirty="0"/>
          </a:p>
          <a:p>
            <a:r>
              <a:rPr lang="en-US" dirty="0" smtClean="0"/>
              <a:t>Minerva’s </a:t>
            </a:r>
            <a:r>
              <a:rPr lang="en-US" dirty="0"/>
              <a:t>animal is the owl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86374" y="2222500"/>
            <a:ext cx="1797702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68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Diana is the goddess </a:t>
            </a:r>
            <a:r>
              <a:rPr lang="en-US" dirty="0" smtClean="0"/>
              <a:t>of hunting</a:t>
            </a:r>
            <a:endParaRPr lang="en-US" dirty="0"/>
          </a:p>
          <a:p>
            <a:r>
              <a:rPr lang="en-US" dirty="0" smtClean="0"/>
              <a:t>Diana </a:t>
            </a:r>
            <a:r>
              <a:rPr lang="en-US" dirty="0"/>
              <a:t>has a bow </a:t>
            </a:r>
            <a:r>
              <a:rPr lang="en-US" dirty="0" smtClean="0"/>
              <a:t>and arrows</a:t>
            </a:r>
            <a:endParaRPr lang="en-US" dirty="0"/>
          </a:p>
          <a:p>
            <a:r>
              <a:rPr lang="en-US" dirty="0" smtClean="0"/>
              <a:t>Diana </a:t>
            </a:r>
            <a:r>
              <a:rPr lang="en-US" dirty="0"/>
              <a:t>is not interested </a:t>
            </a:r>
            <a:r>
              <a:rPr lang="en-US" dirty="0" smtClean="0"/>
              <a:t>in boys </a:t>
            </a:r>
            <a:r>
              <a:rPr lang="en-US" dirty="0"/>
              <a:t>or dating and </a:t>
            </a:r>
            <a:r>
              <a:rPr lang="en-US" dirty="0" smtClean="0"/>
              <a:t>never wants </a:t>
            </a:r>
            <a:r>
              <a:rPr lang="en-US" dirty="0"/>
              <a:t>to get married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65950" y="2222500"/>
            <a:ext cx="36385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1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Mars is the god of war</a:t>
            </a:r>
          </a:p>
          <a:p>
            <a:r>
              <a:rPr lang="en-US" dirty="0" smtClean="0"/>
              <a:t>Mars </a:t>
            </a:r>
            <a:r>
              <a:rPr lang="en-US" dirty="0"/>
              <a:t>is the guardian god </a:t>
            </a:r>
            <a:r>
              <a:rPr lang="en-US" dirty="0" smtClean="0"/>
              <a:t>of Rome </a:t>
            </a:r>
            <a:r>
              <a:rPr lang="en-US" dirty="0"/>
              <a:t>and agriculture</a:t>
            </a:r>
          </a:p>
          <a:p>
            <a:r>
              <a:rPr lang="en-US" dirty="0" smtClean="0"/>
              <a:t>The </a:t>
            </a:r>
            <a:r>
              <a:rPr lang="en-US" dirty="0"/>
              <a:t>Roman people </a:t>
            </a:r>
            <a:r>
              <a:rPr lang="en-US" dirty="0" smtClean="0"/>
              <a:t>thought of </a:t>
            </a:r>
            <a:r>
              <a:rPr lang="en-US" dirty="0"/>
              <a:t>Mars as their </a:t>
            </a:r>
            <a:r>
              <a:rPr lang="en-US" dirty="0" smtClean="0"/>
              <a:t>great-great-great</a:t>
            </a:r>
            <a:r>
              <a:rPr lang="en-US" dirty="0"/>
              <a:t> </a:t>
            </a:r>
            <a:r>
              <a:rPr lang="en-US" dirty="0" smtClean="0"/>
              <a:t>grandfather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65950" y="2222500"/>
            <a:ext cx="36385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8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Bacchus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Bacchus is the god of </a:t>
            </a:r>
            <a:r>
              <a:rPr lang="en-US" dirty="0" smtClean="0"/>
              <a:t>wine, grapes</a:t>
            </a:r>
            <a:r>
              <a:rPr lang="en-US" dirty="0"/>
              <a:t>, parties, </a:t>
            </a:r>
            <a:r>
              <a:rPr lang="en-US" dirty="0" smtClean="0"/>
              <a:t>and feasting</a:t>
            </a:r>
            <a:endParaRPr lang="en-US" dirty="0"/>
          </a:p>
          <a:p>
            <a:r>
              <a:rPr lang="en-US" dirty="0" smtClean="0"/>
              <a:t>Bacchus </a:t>
            </a:r>
            <a:r>
              <a:rPr lang="en-US" dirty="0"/>
              <a:t>loves to </a:t>
            </a:r>
            <a:r>
              <a:rPr lang="en-US" dirty="0" smtClean="0"/>
              <a:t>have parties </a:t>
            </a:r>
            <a:r>
              <a:rPr lang="en-US" dirty="0"/>
              <a:t>and dance in </a:t>
            </a:r>
            <a:r>
              <a:rPr lang="en-US" dirty="0" smtClean="0"/>
              <a:t>the woods</a:t>
            </a:r>
            <a:endParaRPr lang="en-US" dirty="0"/>
          </a:p>
          <a:p>
            <a:r>
              <a:rPr lang="en-US" dirty="0" smtClean="0"/>
              <a:t>Bacchus </a:t>
            </a:r>
            <a:r>
              <a:rPr lang="en-US" dirty="0"/>
              <a:t>has a staff and </a:t>
            </a:r>
            <a:r>
              <a:rPr lang="en-US" dirty="0" smtClean="0"/>
              <a:t>a crown </a:t>
            </a:r>
            <a:r>
              <a:rPr lang="en-US" dirty="0"/>
              <a:t>of grape leaves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03975" y="2403475"/>
            <a:ext cx="47625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0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Vesta is the goddess of </a:t>
            </a:r>
            <a:r>
              <a:rPr lang="en-US" dirty="0" smtClean="0"/>
              <a:t>the family</a:t>
            </a:r>
            <a:r>
              <a:rPr lang="en-US" dirty="0"/>
              <a:t>, home, and hearth</a:t>
            </a:r>
          </a:p>
          <a:p>
            <a:r>
              <a:rPr lang="en-US" dirty="0" smtClean="0"/>
              <a:t>The </a:t>
            </a:r>
            <a:r>
              <a:rPr lang="en-US" dirty="0"/>
              <a:t>Romans prayed </a:t>
            </a:r>
            <a:r>
              <a:rPr lang="en-US" dirty="0" smtClean="0"/>
              <a:t>to Vesta </a:t>
            </a:r>
            <a:r>
              <a:rPr lang="en-US" dirty="0"/>
              <a:t>to keep their </a:t>
            </a:r>
            <a:r>
              <a:rPr lang="en-US" dirty="0" smtClean="0"/>
              <a:t>families safe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The Romans </a:t>
            </a:r>
            <a:r>
              <a:rPr lang="en-US" dirty="0" smtClean="0"/>
              <a:t>celebrated Vesta </a:t>
            </a:r>
            <a:r>
              <a:rPr lang="en-US" dirty="0"/>
              <a:t>by keeping a </a:t>
            </a:r>
            <a:r>
              <a:rPr lang="en-US" dirty="0" smtClean="0"/>
              <a:t>sacred fire </a:t>
            </a:r>
            <a:r>
              <a:rPr lang="en-US" dirty="0"/>
              <a:t>burning forever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30928" y="2222500"/>
            <a:ext cx="2908593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5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Mount Olympus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Olympus </a:t>
            </a:r>
            <a:r>
              <a:rPr lang="en-US" dirty="0"/>
              <a:t>is a </a:t>
            </a:r>
            <a:r>
              <a:rPr lang="en-US" dirty="0" smtClean="0"/>
              <a:t>giant mountain </a:t>
            </a:r>
            <a:r>
              <a:rPr lang="en-US" dirty="0"/>
              <a:t>in Greece</a:t>
            </a:r>
          </a:p>
          <a:p>
            <a:r>
              <a:rPr lang="en-US" dirty="0" smtClean="0"/>
              <a:t>Jupiter </a:t>
            </a:r>
            <a:r>
              <a:rPr lang="en-US" dirty="0"/>
              <a:t>and his family </a:t>
            </a:r>
            <a:r>
              <a:rPr lang="en-US" dirty="0" smtClean="0"/>
              <a:t>live together </a:t>
            </a:r>
            <a:r>
              <a:rPr lang="en-US" dirty="0"/>
              <a:t>on Mount Olympus</a:t>
            </a:r>
          </a:p>
          <a:p>
            <a:r>
              <a:rPr lang="en-US" dirty="0" smtClean="0"/>
              <a:t>The </a:t>
            </a:r>
            <a:r>
              <a:rPr lang="en-US" dirty="0"/>
              <a:t>peak of </a:t>
            </a:r>
            <a:r>
              <a:rPr lang="en-US" dirty="0" smtClean="0"/>
              <a:t>Mount Olympus </a:t>
            </a:r>
            <a:r>
              <a:rPr lang="en-US" dirty="0"/>
              <a:t>is so high it </a:t>
            </a:r>
            <a:r>
              <a:rPr lang="en-US" dirty="0" smtClean="0"/>
              <a:t>sticks up </a:t>
            </a:r>
            <a:r>
              <a:rPr lang="en-US" dirty="0"/>
              <a:t>into the heavens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8075" y="2580878"/>
            <a:ext cx="5194300" cy="292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40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D0 NOW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Who is your favorite </a:t>
            </a:r>
            <a:r>
              <a:rPr lang="en-US" dirty="0" smtClean="0"/>
              <a:t>Greek mythological </a:t>
            </a:r>
            <a:r>
              <a:rPr lang="en-US" dirty="0"/>
              <a:t>character and why?</a:t>
            </a:r>
          </a:p>
        </p:txBody>
      </p:sp>
    </p:spTree>
    <p:extLst>
      <p:ext uri="{BB962C8B-B14F-4D97-AF65-F5344CB8AC3E}">
        <p14:creationId xmlns:p14="http://schemas.microsoft.com/office/powerpoint/2010/main" val="54659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Roman Mythology: Where Does It Come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word myth comes from the Greek word </a:t>
            </a:r>
            <a:r>
              <a:rPr lang="el-GR" dirty="0" smtClean="0"/>
              <a:t>μύθος</a:t>
            </a:r>
            <a:r>
              <a:rPr lang="en-US" dirty="0" smtClean="0"/>
              <a:t> (story)</a:t>
            </a:r>
          </a:p>
          <a:p>
            <a:r>
              <a:rPr lang="en-US" dirty="0" smtClean="0"/>
              <a:t>What purpose do you think myths serve? </a:t>
            </a:r>
          </a:p>
          <a:p>
            <a:r>
              <a:rPr lang="en-US" dirty="0" smtClean="0"/>
              <a:t>Roman mythology is borrowed from earlier Greek myths and religion </a:t>
            </a:r>
          </a:p>
          <a:p>
            <a:r>
              <a:rPr lang="en-US" dirty="0" smtClean="0"/>
              <a:t>By borrowed, I mean that it was stolen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92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Jupiter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Jupiter is the King of </a:t>
            </a:r>
            <a:r>
              <a:rPr lang="en-US" dirty="0" smtClean="0"/>
              <a:t>the Gods</a:t>
            </a:r>
            <a:endParaRPr lang="en-US" dirty="0"/>
          </a:p>
          <a:p>
            <a:r>
              <a:rPr lang="en-US" dirty="0" smtClean="0"/>
              <a:t>Jupiter </a:t>
            </a:r>
            <a:r>
              <a:rPr lang="en-US" dirty="0"/>
              <a:t>rules over the </a:t>
            </a:r>
            <a:r>
              <a:rPr lang="en-US" dirty="0" smtClean="0"/>
              <a:t>skies and </a:t>
            </a:r>
            <a:r>
              <a:rPr lang="en-US" dirty="0"/>
              <a:t>has thunderbolts</a:t>
            </a:r>
          </a:p>
          <a:p>
            <a:r>
              <a:rPr lang="en-US" dirty="0" smtClean="0"/>
              <a:t>Jupiter’s </a:t>
            </a:r>
            <a:r>
              <a:rPr lang="en-US" dirty="0"/>
              <a:t>animal is an eagle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96499" y="2222500"/>
            <a:ext cx="2577452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Juno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Juno is the Queen of </a:t>
            </a:r>
            <a:r>
              <a:rPr lang="en-US" dirty="0" smtClean="0"/>
              <a:t>the gods</a:t>
            </a:r>
            <a:endParaRPr lang="en-US" dirty="0"/>
          </a:p>
          <a:p>
            <a:r>
              <a:rPr lang="en-US" dirty="0" smtClean="0"/>
              <a:t>Juno </a:t>
            </a:r>
            <a:r>
              <a:rPr lang="en-US" dirty="0"/>
              <a:t>rules over women </a:t>
            </a:r>
            <a:r>
              <a:rPr lang="en-US" dirty="0" smtClean="0"/>
              <a:t>and marriage</a:t>
            </a:r>
            <a:endParaRPr lang="en-US" dirty="0"/>
          </a:p>
          <a:p>
            <a:r>
              <a:rPr lang="en-US" dirty="0" smtClean="0"/>
              <a:t>Juno </a:t>
            </a:r>
            <a:r>
              <a:rPr lang="en-US" dirty="0"/>
              <a:t>is Jupiter’s sister </a:t>
            </a:r>
            <a:r>
              <a:rPr lang="en-US" dirty="0" smtClean="0"/>
              <a:t>and wife</a:t>
            </a:r>
            <a:r>
              <a:rPr lang="en-US" dirty="0"/>
              <a:t>!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32725" y="2360612"/>
            <a:ext cx="19050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7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Neptune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Neptune is the god of </a:t>
            </a:r>
            <a:r>
              <a:rPr lang="en-US" dirty="0" smtClean="0"/>
              <a:t>the sea</a:t>
            </a:r>
            <a:endParaRPr lang="en-US" dirty="0"/>
          </a:p>
          <a:p>
            <a:r>
              <a:rPr lang="en-US" dirty="0" smtClean="0"/>
              <a:t>Neptune </a:t>
            </a:r>
            <a:r>
              <a:rPr lang="en-US" dirty="0"/>
              <a:t>is </a:t>
            </a:r>
            <a:r>
              <a:rPr lang="en-US" dirty="0" smtClean="0"/>
              <a:t>Jupiter’s brother</a:t>
            </a:r>
            <a:endParaRPr lang="en-US" dirty="0"/>
          </a:p>
          <a:p>
            <a:r>
              <a:rPr lang="en-US" dirty="0" smtClean="0"/>
              <a:t>Neptune </a:t>
            </a:r>
            <a:r>
              <a:rPr lang="en-US" dirty="0"/>
              <a:t>has a trident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21719" y="2222500"/>
            <a:ext cx="2927011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4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Pluto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Pluto is the God of </a:t>
            </a:r>
            <a:r>
              <a:rPr lang="en-US" dirty="0" smtClean="0"/>
              <a:t>the Underworld </a:t>
            </a:r>
            <a:r>
              <a:rPr lang="en-US" dirty="0"/>
              <a:t>(Hades)</a:t>
            </a:r>
          </a:p>
          <a:p>
            <a:r>
              <a:rPr lang="en-US" dirty="0" smtClean="0"/>
              <a:t>Pluto </a:t>
            </a:r>
            <a:r>
              <a:rPr lang="en-US" dirty="0"/>
              <a:t>is Jupiter’s brother</a:t>
            </a:r>
          </a:p>
          <a:p>
            <a:r>
              <a:rPr lang="en-US" dirty="0"/>
              <a:t>P</a:t>
            </a:r>
            <a:r>
              <a:rPr lang="en-US" dirty="0" smtClean="0"/>
              <a:t>luto </a:t>
            </a:r>
            <a:r>
              <a:rPr lang="en-US" dirty="0"/>
              <a:t>has a </a:t>
            </a:r>
            <a:r>
              <a:rPr lang="en-US" dirty="0" smtClean="0"/>
              <a:t>three-headed dog </a:t>
            </a:r>
            <a:r>
              <a:rPr lang="en-US" dirty="0"/>
              <a:t>named Cerberus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39099" y="2222500"/>
            <a:ext cx="3092252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54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Mercury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Mercury is a god </a:t>
            </a:r>
            <a:r>
              <a:rPr lang="en-US" dirty="0" smtClean="0"/>
              <a:t>of travelers, </a:t>
            </a:r>
            <a:r>
              <a:rPr lang="en-US" dirty="0"/>
              <a:t>money, luck </a:t>
            </a:r>
            <a:r>
              <a:rPr lang="en-US" dirty="0" smtClean="0"/>
              <a:t>and thieves</a:t>
            </a:r>
            <a:endParaRPr lang="en-US" dirty="0"/>
          </a:p>
          <a:p>
            <a:r>
              <a:rPr lang="en-US" dirty="0" smtClean="0"/>
              <a:t>Mercury </a:t>
            </a:r>
            <a:r>
              <a:rPr lang="en-US" dirty="0"/>
              <a:t>brings </a:t>
            </a:r>
            <a:r>
              <a:rPr lang="en-US" dirty="0" smtClean="0"/>
              <a:t>messages from </a:t>
            </a:r>
            <a:r>
              <a:rPr lang="en-US" dirty="0"/>
              <a:t>the gods</a:t>
            </a:r>
          </a:p>
          <a:p>
            <a:r>
              <a:rPr lang="en-US" dirty="0" smtClean="0"/>
              <a:t>Mercury </a:t>
            </a:r>
            <a:r>
              <a:rPr lang="en-US" dirty="0"/>
              <a:t>has sandals </a:t>
            </a:r>
            <a:r>
              <a:rPr lang="en-US" dirty="0" smtClean="0"/>
              <a:t>with wings </a:t>
            </a:r>
            <a:r>
              <a:rPr lang="en-US" dirty="0"/>
              <a:t>on them!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56475" y="2317750"/>
            <a:ext cx="28575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2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Venus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Venus is the goddess </a:t>
            </a:r>
            <a:r>
              <a:rPr lang="en-US" dirty="0" smtClean="0"/>
              <a:t>of love </a:t>
            </a:r>
            <a:r>
              <a:rPr lang="en-US" dirty="0"/>
              <a:t>and beauty</a:t>
            </a:r>
          </a:p>
          <a:p>
            <a:r>
              <a:rPr lang="en-US" dirty="0" smtClean="0"/>
              <a:t>Venus </a:t>
            </a:r>
            <a:r>
              <a:rPr lang="en-US" dirty="0"/>
              <a:t>was born out of </a:t>
            </a:r>
            <a:r>
              <a:rPr lang="en-US" dirty="0" smtClean="0"/>
              <a:t>the sea</a:t>
            </a:r>
            <a:endParaRPr lang="en-US" dirty="0"/>
          </a:p>
          <a:p>
            <a:r>
              <a:rPr lang="en-US" dirty="0" smtClean="0"/>
              <a:t>Venus </a:t>
            </a:r>
            <a:r>
              <a:rPr lang="en-US" dirty="0"/>
              <a:t>is married to Vulcan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80225" y="2574925"/>
            <a:ext cx="38100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2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9ECD33"/>
      </a:accent1>
      <a:accent2>
        <a:srgbClr val="E19933"/>
      </a:accent2>
      <a:accent3>
        <a:srgbClr val="DC5D3D"/>
      </a:accent3>
      <a:accent4>
        <a:srgbClr val="A967CB"/>
      </a:accent4>
      <a:accent5>
        <a:srgbClr val="5EA5DD"/>
      </a:accent5>
      <a:accent6>
        <a:srgbClr val="44BEA9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</Template>
  <TotalTime>6367</TotalTime>
  <Words>475</Words>
  <Application>Microsoft Office PowerPoint</Application>
  <PresentationFormat>Widescreen</PresentationFormat>
  <Paragraphs>67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Century Gothic</vt:lpstr>
      <vt:lpstr>Wingdings 2</vt:lpstr>
      <vt:lpstr>Quotable</vt:lpstr>
      <vt:lpstr>Mythology  Thursday, August 31, 2017 </vt:lpstr>
      <vt:lpstr>D0 NOW</vt:lpstr>
      <vt:lpstr>Roman Mythology: Where Does It Come From?</vt:lpstr>
      <vt:lpstr>Jupiter</vt:lpstr>
      <vt:lpstr>Juno</vt:lpstr>
      <vt:lpstr>Neptune</vt:lpstr>
      <vt:lpstr>Pluto</vt:lpstr>
      <vt:lpstr>Mercury</vt:lpstr>
      <vt:lpstr>Venus</vt:lpstr>
      <vt:lpstr>Vulcan</vt:lpstr>
      <vt:lpstr>Ceres</vt:lpstr>
      <vt:lpstr>Apollo</vt:lpstr>
      <vt:lpstr>Minerva</vt:lpstr>
      <vt:lpstr>Diana</vt:lpstr>
      <vt:lpstr>Mars</vt:lpstr>
      <vt:lpstr>Bacchus</vt:lpstr>
      <vt:lpstr>Vesta</vt:lpstr>
      <vt:lpstr>Mount Olympus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Mythology  Thursday, August 31, 2017</dc:title>
  <dc:creator>Stephen Czujko</dc:creator>
  <cp:lastModifiedBy>Stephen Czujko</cp:lastModifiedBy>
  <cp:revision>12</cp:revision>
  <dcterms:created xsi:type="dcterms:W3CDTF">2017-08-31T03:23:59Z</dcterms:created>
  <dcterms:modified xsi:type="dcterms:W3CDTF">2017-09-04T13:31:43Z</dcterms:modified>
</cp:coreProperties>
</file>